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0" d="100"/>
          <a:sy n="80" d="100"/>
        </p:scale>
        <p:origin x="-130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96E2A-617F-45BB-A30E-A8A542EEDEC0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95B5A-AC3B-4235-B98B-BA6C808A6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0B6C-3841-48E9-BEE4-BB4DA1BE5100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1237-E510-4FC0-9030-05CCC0A7DAEF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70F-8FB7-4933-97D6-E2ABEF93A622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81CE-DF8F-4247-81A0-320027100717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A9BF-4736-4D35-B90E-1BCC7FD904C6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C56B-E20B-40BF-8201-20428B2E99AF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1DC7-AACB-4A11-990E-96078C4FFCD6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727D-8945-4E66-87A9-C185CFD0D729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E79-E669-47A1-9F61-C3483396BB7E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FB3E-E008-48D4-9248-20D642C3CDC7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6273-86E8-413E-9625-EBB80BCCF7B7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81D6D-C852-41CB-8FE1-DA41B452C657}" type="datetime1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76562"/>
            <a:ext cx="71287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КАФЕДРА МИКРОПРОЦЕССОРНЫХ СРЕДСТВ АВТОМАТИЗАЦИИ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Logoti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441"/>
            <a:ext cx="504056" cy="504056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96944" cy="60486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Пермский национальный исследовательский политехнический университет</a:t>
            </a:r>
            <a:br>
              <a:rPr lang="ru-RU" sz="2000" dirty="0" smtClean="0"/>
            </a:br>
            <a:r>
              <a:rPr lang="ru-RU" sz="2000" dirty="0" smtClean="0"/>
              <a:t>Кафедра микропроцессорных средств автоматизации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Направление подготовки: </a:t>
            </a:r>
            <a:r>
              <a:rPr lang="ru-RU" sz="2000" dirty="0" smtClean="0">
                <a:solidFill>
                  <a:srgbClr val="FF0000"/>
                </a:solidFill>
              </a:rPr>
              <a:t>13.03.02 Электроэнергетика и электротехника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Профиль подготовки: </a:t>
            </a:r>
            <a:r>
              <a:rPr lang="ru-RU" sz="2000" dirty="0" smtClean="0">
                <a:solidFill>
                  <a:srgbClr val="FF0000"/>
                </a:solidFill>
              </a:rPr>
              <a:t>Электроснабжение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ДИПЛОМНЫЙ ПРОЕКТ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 тему: </a:t>
            </a:r>
            <a:r>
              <a:rPr lang="ru-RU" sz="2000" dirty="0" smtClean="0">
                <a:solidFill>
                  <a:srgbClr val="FF0000"/>
                </a:solidFill>
              </a:rPr>
              <a:t>Реконструкция подстанции «</a:t>
            </a:r>
            <a:r>
              <a:rPr lang="ru-RU" sz="2000" dirty="0" err="1" smtClean="0">
                <a:solidFill>
                  <a:srgbClr val="FF0000"/>
                </a:solidFill>
              </a:rPr>
              <a:t>Гежская</a:t>
            </a:r>
            <a:r>
              <a:rPr lang="ru-RU" sz="2000" dirty="0" smtClean="0">
                <a:solidFill>
                  <a:srgbClr val="FF0000"/>
                </a:solidFill>
              </a:rPr>
              <a:t>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			Выполнил студент гр. </a:t>
            </a:r>
            <a:r>
              <a:rPr lang="ru-RU" sz="2000" dirty="0" smtClean="0">
                <a:solidFill>
                  <a:srgbClr val="FF0000"/>
                </a:solidFill>
              </a:rPr>
              <a:t>ЭС-15-1б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		  </a:t>
            </a:r>
            <a:r>
              <a:rPr lang="ru-RU" sz="2000" dirty="0" smtClean="0">
                <a:solidFill>
                  <a:srgbClr val="FF0000"/>
                </a:solidFill>
              </a:rPr>
              <a:t>Иванов Иван Иванович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			    Руководитель:  </a:t>
            </a:r>
            <a:r>
              <a:rPr lang="ru-RU" sz="2000" dirty="0" smtClean="0">
                <a:solidFill>
                  <a:srgbClr val="FF0000"/>
                </a:solidFill>
              </a:rPr>
              <a:t>доцент каф. МСА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			        </a:t>
            </a:r>
            <a:r>
              <a:rPr lang="ru-RU" sz="2000" dirty="0" smtClean="0">
                <a:solidFill>
                  <a:srgbClr val="FF0000"/>
                </a:solidFill>
              </a:rPr>
              <a:t>Ромодин Александр Вячеславович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Пермь </a:t>
            </a:r>
            <a:r>
              <a:rPr lang="ru-RU" sz="2000" dirty="0" smtClean="0">
                <a:solidFill>
                  <a:srgbClr val="FF0000"/>
                </a:solidFill>
              </a:rPr>
              <a:t>2018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76562"/>
            <a:ext cx="71287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КАФЕДРА МИКРОПРОЦЕССОРНЫХ СРЕДСТВ АВТОМАТИЗАЦИИ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Logoti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441"/>
            <a:ext cx="504056" cy="504056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96944" cy="604867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ОБЪЕКТ ИССЛЕДОВАНИЯ (ПРОЕКТИРОВАНИЯ, РЕКОНСТРУКЦИИ И Т.Д.)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B050"/>
                </a:solidFill>
              </a:rPr>
              <a:t>1-2 слайда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Краткая характеристика: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Описание проблематики и её актуальность: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76562"/>
            <a:ext cx="71287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КАФЕДРА МИКРОПРОЦЕССОРНЫХ СРЕДСТВ АВТОМАТИЗАЦИИ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Logoti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441"/>
            <a:ext cx="504056" cy="504056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96944" cy="604867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ЦЕЛИ И ЗАДАЧИ: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B050"/>
                </a:solidFill>
              </a:rPr>
              <a:t>1 слайд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 работы: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Задачи: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76562"/>
            <a:ext cx="71287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КАФЕДРА МИКРОПРОЦЕССОРНЫХ СРЕДСТВ АВТОМАТИЗАЦИИ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Logoti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441"/>
            <a:ext cx="504056" cy="504056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96944" cy="604867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СЛАЙДЫ, ПОЯСНЯЮЩИЕ ОСНОВНЫЕ РЕЗУЛЬТАТЫ ПРОДЕЛАННОЙ РАБОТЫ ПО КАЖДОМУ ЭТАПУ РАБОТЫ / РАЗДЕЛУ ДИПЛОМНОГО ПРОЕКТА: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B050"/>
                </a:solidFill>
              </a:rPr>
              <a:t>9-10 слайдов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76562"/>
            <a:ext cx="71287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КАФЕДРА МИКРОПРОЦЕССОРНЫХ СРЕДСТВ АВТОМАТИЗАЦИИ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Logoti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441"/>
            <a:ext cx="504056" cy="504056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96944" cy="604867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ОСНОВНЫЕ ВЫВОДЫ / РЕЗУЛЬТАТЫ ВЫПОЛНЕННОЙ РАБОТЫ: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B050"/>
                </a:solidFill>
              </a:rPr>
              <a:t>1 слайд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76562"/>
            <a:ext cx="71287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КАФЕДРА МИКРОПРОЦЕССОРНЫХ СРЕДСТВ АВТОМАТИЗАЦИИ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Logoti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441"/>
            <a:ext cx="504056" cy="504056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96944" cy="604867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ДОСТИЖЕНИЯ ПО ТЕМАТИКЕ ДИПЛОМНОГО ПРОЕКТА: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B050"/>
                </a:solidFill>
              </a:rPr>
              <a:t>1 слайд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Опубликованные статьи: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Выступления на конференциях и участие в конкурсах: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Отчет о работе студента в составе СКБ, утвержденный на заседании кафедры: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76562"/>
            <a:ext cx="71287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КАФЕДРА МИКРОПРОЦЕССОРНЫХ СРЕДСТВ АВТОМАТИЗАЦИИ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Logoti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441"/>
            <a:ext cx="504056" cy="504056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96944" cy="604867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ТРЕБОВАНИЯ К ПРЕЗЕНТАЦИИ: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Стандартное оформление:</a:t>
            </a:r>
            <a:br>
              <a:rPr lang="ru-RU" sz="2000" dirty="0" smtClean="0"/>
            </a:br>
            <a:r>
              <a:rPr lang="ru-RU" sz="2000" dirty="0" smtClean="0"/>
              <a:t>- белый фон, черный текст;</a:t>
            </a:r>
            <a:br>
              <a:rPr lang="ru-RU" sz="2000" dirty="0" smtClean="0"/>
            </a:br>
            <a:r>
              <a:rPr lang="ru-RU" sz="2000" dirty="0" smtClean="0"/>
              <a:t>- размер шрифта 18-24, рекомендуется 20;</a:t>
            </a:r>
            <a:br>
              <a:rPr lang="ru-RU" sz="2000" dirty="0" smtClean="0"/>
            </a:br>
            <a:r>
              <a:rPr lang="ru-RU" sz="2000" dirty="0" smtClean="0"/>
              <a:t>- без анимации;</a:t>
            </a:r>
            <a:br>
              <a:rPr lang="ru-RU" sz="2000" dirty="0" smtClean="0"/>
            </a:br>
            <a:r>
              <a:rPr lang="ru-RU" sz="2000" dirty="0" smtClean="0"/>
              <a:t>- «читаемые» графики, рисунки и схемы;</a:t>
            </a:r>
            <a:br>
              <a:rPr lang="ru-RU" sz="2000" dirty="0" smtClean="0"/>
            </a:br>
            <a:r>
              <a:rPr lang="ru-RU" sz="2000" dirty="0" smtClean="0"/>
              <a:t>- нумерация слайдов.</a:t>
            </a:r>
            <a:br>
              <a:rPr lang="ru-RU" sz="2000" dirty="0" smtClean="0"/>
            </a:br>
            <a:r>
              <a:rPr lang="ru-RU" sz="2000" dirty="0" smtClean="0"/>
              <a:t>2. Общий объем презентации 10-15 слайдов.</a:t>
            </a:r>
            <a:br>
              <a:rPr lang="ru-RU" sz="2000" dirty="0" smtClean="0"/>
            </a:br>
            <a:r>
              <a:rPr lang="ru-RU" sz="2000" dirty="0" smtClean="0"/>
              <a:t>3. Время доклада не более 10 минут.</a:t>
            </a:r>
            <a:br>
              <a:rPr lang="ru-RU" sz="2000" dirty="0" smtClean="0"/>
            </a:br>
            <a:r>
              <a:rPr lang="ru-RU" sz="2000" dirty="0" smtClean="0"/>
              <a:t>4. К защите допускаются презентации, утвержденные руководителем ВКР.</a:t>
            </a:r>
            <a:br>
              <a:rPr lang="ru-RU" sz="2000" dirty="0" smtClean="0"/>
            </a:br>
            <a:r>
              <a:rPr lang="ru-RU" sz="2000" dirty="0" smtClean="0"/>
              <a:t>5. Наличие обязательных </a:t>
            </a:r>
            <a:r>
              <a:rPr lang="ru-RU" sz="2000" dirty="0" smtClean="0"/>
              <a:t>разделов</a:t>
            </a:r>
            <a:r>
              <a:rPr lang="en-US" sz="2000" dirty="0" smtClean="0"/>
              <a:t> (</a:t>
            </a:r>
            <a:r>
              <a:rPr lang="ru-RU" sz="2000" dirty="0" smtClean="0"/>
              <a:t>обязательно наличие минимум </a:t>
            </a:r>
            <a:r>
              <a:rPr lang="ru-RU" sz="2000" smtClean="0"/>
              <a:t>одного раздела):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Упрощенное ТЭО;</a:t>
            </a:r>
            <a:br>
              <a:rPr lang="ru-RU" sz="2000" dirty="0" smtClean="0"/>
            </a:br>
            <a:r>
              <a:rPr lang="ru-RU" sz="2000" dirty="0" smtClean="0"/>
              <a:t>- Цифровая модель, спецификация;</a:t>
            </a:r>
            <a:br>
              <a:rPr lang="ru-RU" sz="2000" dirty="0" smtClean="0"/>
            </a:br>
            <a:r>
              <a:rPr lang="ru-RU" sz="2000" dirty="0" smtClean="0"/>
              <a:t>- Анализ цифровых протоколов;</a:t>
            </a:r>
            <a:br>
              <a:rPr lang="ru-RU" sz="2000" dirty="0" smtClean="0"/>
            </a:br>
            <a:r>
              <a:rPr lang="ru-RU" sz="2000" dirty="0" smtClean="0"/>
              <a:t>- Безопасность жизнедеятельности (для студентов ЭС и АЭП).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86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Пермский национальный исследовательский политехнический университет Кафедра микропроцессорных средств автоматизации  Направление подготовки: 13.03.02 Электроэнергетика и электротехника Профиль подготовки: Электроснабжение   ДИПЛОМНЫЙ ПРОЕКТ на тему: Реконструкция подстанции «Гежская»        Выполнил студент гр. ЭС-15-1б      Иванов Иван Иванович         Руководитель:  доцент каф. МСА             Ромодин Александр Вячеславович  Пермь 2018</vt:lpstr>
      <vt:lpstr>ОБЪЕКТ ИССЛЕДОВАНИЯ (ПРОЕКТИРОВАНИЯ, РЕКОНСТРУКЦИИ И Т.Д.) 1-2 слайда  Краткая характеристика:       Описание проблематики и её актуальность:       </vt:lpstr>
      <vt:lpstr>ЦЕЛИ И ЗАДАЧИ: 1 слайд  Цель работы:       Задачи:       </vt:lpstr>
      <vt:lpstr>СЛАЙДЫ, ПОЯСНЯЮЩИЕ ОСНОВНЫЕ РЕЗУЛЬТАТЫ ПРОДЕЛАННОЙ РАБОТЫ ПО КАЖДОМУ ЭТАПУ РАБОТЫ / РАЗДЕЛУ ДИПЛОМНОГО ПРОЕКТА: 9-10 слайдов               </vt:lpstr>
      <vt:lpstr>ОСНОВНЫЕ ВЫВОДЫ / РЕЗУЛЬТАТЫ ВЫПОЛНЕННОЙ РАБОТЫ: 1 слайд                </vt:lpstr>
      <vt:lpstr>ДОСТИЖЕНИЯ ПО ТЕМАТИКЕ ДИПЛОМНОГО ПРОЕКТА: 1 слайд  Опубликованные статьи:   Выступления на конференциях и участие в конкурсах:   Отчет о работе студента в составе СКБ, утвержденный на заседании кафедры:       </vt:lpstr>
      <vt:lpstr>ТРЕБОВАНИЯ К ПРЕЗЕНТАЦИИ:  1. Стандартное оформление: - белый фон, черный текст; - размер шрифта 18-24, рекомендуется 20; - без анимации; - «читаемые» графики, рисунки и схемы; - нумерация слайдов. 2. Общий объем презентации 10-15 слайдов. 3. Время доклада не более 10 минут. 4. К защите допускаются презентации, утвержденные руководителем ВКР. 5. Наличие обязательных разделов (обязательно наличие минимум одного раздела): - Упрощенное ТЭО; - Цифровая модель, спецификация; - Анализ цифровых протоколов; - Безопасность жизнедеятельности (для студентов ЭС и АЭП).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Калинин</cp:lastModifiedBy>
  <cp:revision>208</cp:revision>
  <dcterms:modified xsi:type="dcterms:W3CDTF">2019-06-15T08:37:56Z</dcterms:modified>
</cp:coreProperties>
</file>